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eux-mêmes fondé et développé des groupes HISP en Afrique, en Asie et en Amérique.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la durée aux gouvernements pour la +mise en œuvre et la maintenance de DHIS2. Ils assurent le +renforcement des capacités, notamment grâce au programme des formation Académies de DHIS2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réponds aux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locaux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